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439400" cy="7559675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7C27"/>
    <a:srgbClr val="901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66" d="100"/>
          <a:sy n="66" d="100"/>
        </p:scale>
        <p:origin x="-1230" y="-126"/>
      </p:cViewPr>
      <p:guideLst>
        <p:guide orient="horz" pos="2381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70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34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55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91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14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07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39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82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96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83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26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A0ABD-E510-43A4-9D57-DA4202E33F8E}" type="datetimeFigureOut">
              <a:rPr lang="es-ES" smtClean="0"/>
              <a:pPr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BFDD1-6F76-4442-A19D-A93F7E1F59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54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439401" cy="756902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410" y="2220687"/>
            <a:ext cx="7685504" cy="15638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6000" b="1" dirty="0" smtClean="0">
                <a:solidFill>
                  <a:srgbClr val="90172C"/>
                </a:solidFill>
                <a:latin typeface="Myriad Pro Light SemiCond" panose="020B0403030403020204" pitchFamily="34" charset="0"/>
              </a:rPr>
              <a:t>El Nuevo </a:t>
            </a:r>
            <a:r>
              <a:rPr lang="es-ES" sz="6000" b="1" dirty="0" err="1" smtClean="0">
                <a:solidFill>
                  <a:srgbClr val="90172C"/>
                </a:solidFill>
                <a:latin typeface="Myriad Pro Light SemiCond" panose="020B0403030403020204" pitchFamily="34" charset="0"/>
              </a:rPr>
              <a:t>Networking</a:t>
            </a:r>
            <a:endParaRPr lang="es-ES" sz="6000" b="1" dirty="0">
              <a:solidFill>
                <a:srgbClr val="90172C"/>
              </a:solidFill>
              <a:latin typeface="Myriad Pro Light SemiCond" panose="020B0403030403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7876" y="4899232"/>
            <a:ext cx="816514" cy="814629"/>
          </a:xfrm>
          <a:prstGeom prst="rect">
            <a:avLst/>
          </a:prstGeom>
        </p:spPr>
      </p:pic>
      <p:sp>
        <p:nvSpPr>
          <p:cNvPr id="12" name="Subtítulo 2"/>
          <p:cNvSpPr txBox="1">
            <a:spLocks/>
          </p:cNvSpPr>
          <p:nvPr/>
        </p:nvSpPr>
        <p:spPr>
          <a:xfrm>
            <a:off x="2877429" y="5695248"/>
            <a:ext cx="4971171" cy="246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1800" b="1" dirty="0" smtClean="0">
                <a:solidFill>
                  <a:schemeClr val="bg1"/>
                </a:solidFill>
                <a:latin typeface="Myriad Pro Light SemiCond" panose="020B0403030403020204" pitchFamily="34" charset="0"/>
              </a:rPr>
              <a:t>Sergio Díaz López</a:t>
            </a:r>
            <a:endParaRPr lang="es-ES" sz="1800" b="1" dirty="0">
              <a:solidFill>
                <a:schemeClr val="bg1"/>
              </a:solidFill>
              <a:latin typeface="Myriad Pro Light SemiCond" panose="020B0403030403020204" pitchFamily="34" charset="0"/>
            </a:endParaRP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1378857" y="4864834"/>
            <a:ext cx="1741714" cy="897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3200" b="1" smtClean="0">
                <a:solidFill>
                  <a:srgbClr val="B97C27"/>
                </a:solidFill>
                <a:latin typeface="Myriad Pro Light SemiCond" panose="020B0403030403020204" pitchFamily="34" charset="0"/>
              </a:rPr>
              <a:t>25</a:t>
            </a:r>
            <a:r>
              <a:rPr lang="es-ES" sz="3200" b="1" smtClean="0">
                <a:solidFill>
                  <a:srgbClr val="B97C27"/>
                </a:solidFill>
                <a:latin typeface="Myriad Pro Light SemiCond" panose="020B0403030403020204" pitchFamily="34" charset="0"/>
              </a:rPr>
              <a:t> </a:t>
            </a:r>
            <a:r>
              <a:rPr lang="es-ES" sz="3200" b="1" dirty="0" err="1" smtClean="0">
                <a:solidFill>
                  <a:srgbClr val="B97C27"/>
                </a:solidFill>
                <a:latin typeface="Myriad Pro Light SemiCond" panose="020B0403030403020204" pitchFamily="34" charset="0"/>
              </a:rPr>
              <a:t>Nov</a:t>
            </a:r>
            <a:r>
              <a:rPr lang="es-ES" sz="3200" b="1" dirty="0" smtClean="0">
                <a:solidFill>
                  <a:srgbClr val="B97C27"/>
                </a:solidFill>
                <a:latin typeface="Myriad Pro Light SemiCond" panose="020B0403030403020204" pitchFamily="34" charset="0"/>
              </a:rPr>
              <a:t> </a:t>
            </a:r>
            <a:endParaRPr lang="es-ES" sz="3200" b="1" dirty="0">
              <a:solidFill>
                <a:srgbClr val="B97C27"/>
              </a:solidFill>
              <a:latin typeface="Myriad Pro Light SemiCond" panose="020B0403030403020204" pitchFamily="34" charset="0"/>
            </a:endParaRP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1669143" y="5302943"/>
            <a:ext cx="1196654" cy="517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2800" dirty="0" smtClean="0">
                <a:solidFill>
                  <a:srgbClr val="B97C27"/>
                </a:solidFill>
                <a:latin typeface="Myriad Pro Light SemiCond" panose="020B0403030403020204" pitchFamily="34" charset="0"/>
              </a:rPr>
              <a:t>8:00h.</a:t>
            </a:r>
            <a:endParaRPr lang="es-ES" sz="2800" dirty="0">
              <a:solidFill>
                <a:srgbClr val="B97C27"/>
              </a:solidFill>
              <a:latin typeface="Myriad Pro Light SemiCond" panose="020B0403030403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7876" y="6480784"/>
            <a:ext cx="1015379" cy="81421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5741" y="6444597"/>
            <a:ext cx="3445037" cy="85040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80405" y="6494354"/>
            <a:ext cx="1804111" cy="805172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89753" y="4967137"/>
            <a:ext cx="7162050" cy="108532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65714" y="5283200"/>
            <a:ext cx="5359467" cy="55154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Coach de empresas. Cofundador y Director </a:t>
            </a:r>
            <a:r>
              <a:rPr lang="es-ES" sz="1600" dirty="0" err="1" smtClean="0">
                <a:solidFill>
                  <a:schemeClr val="bg1"/>
                </a:solidFill>
              </a:rPr>
              <a:t>Pedagogico</a:t>
            </a:r>
            <a:r>
              <a:rPr lang="es-ES" sz="1600" dirty="0" smtClean="0">
                <a:solidFill>
                  <a:schemeClr val="bg1"/>
                </a:solidFill>
              </a:rPr>
              <a:t>                   Director Rumbo Recursos  Educativos  Especializados</a:t>
            </a:r>
            <a:endParaRPr lang="es-ES" sz="1600" dirty="0">
              <a:solidFill>
                <a:schemeClr val="bg1"/>
              </a:solidFill>
              <a:latin typeface="Myriad Pro Light SemiCond" panose="020B0403030403020204" pitchFamily="34" charset="0"/>
            </a:endParaRPr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3289753" y="4988215"/>
            <a:ext cx="5335428" cy="37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2200" dirty="0" smtClean="0">
                <a:solidFill>
                  <a:schemeClr val="bg1"/>
                </a:solidFill>
                <a:latin typeface="Myriad Pro Light SemiCond" panose="020B0403030403020204" pitchFamily="34" charset="0"/>
              </a:rPr>
              <a:t>Samuel Chaves</a:t>
            </a:r>
            <a:endParaRPr lang="es-ES" sz="2200" dirty="0">
              <a:solidFill>
                <a:schemeClr val="bg1"/>
              </a:solidFill>
              <a:latin typeface="Myriad Pro Light SemiCond" panose="020B0403030403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6772" y="4461629"/>
            <a:ext cx="2162628" cy="188111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23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1168</TotalTime>
  <Words>25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El Nuevo Networking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TIXE</cp:lastModifiedBy>
  <cp:revision>30</cp:revision>
  <dcterms:created xsi:type="dcterms:W3CDTF">2020-06-02T17:20:09Z</dcterms:created>
  <dcterms:modified xsi:type="dcterms:W3CDTF">2020-11-18T11:59:35Z</dcterms:modified>
</cp:coreProperties>
</file>